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05CE5EEA-8251-4270-A6F4-AE23F26A550F}">
          <p14:sldIdLst>
            <p14:sldId id="256"/>
          </p14:sldIdLst>
        </p14:section>
        <p14:section name="Hiking Trails" id="{1A2E5FAA-C661-4D92-9A13-F019459AF3F4}">
          <p14:sldIdLst>
            <p14:sldId id="257"/>
            <p14:sldId id="258"/>
          </p14:sldIdLst>
        </p14:section>
        <p14:section name="Trails" id="{F6711957-665F-4753-A2E7-2C7F0D9B079F}">
          <p14:sldIdLst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D69"/>
    <a:srgbClr val="375E72"/>
    <a:srgbClr val="2E556A"/>
    <a:srgbClr val="68869C"/>
    <a:srgbClr val="638EB1"/>
    <a:srgbClr val="2A5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8D79-893F-4D3B-8CD9-4E54DB70D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E3A75-0E42-4899-96EF-BB1ECD87B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885B-82E9-4169-8DEA-9C841349E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A50E-AD6F-48D5-B245-69224F200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B0305-8BD0-4B0C-8DDC-4E333716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80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0515-7A41-45FD-9DE0-1A3D83E6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B9F48-61D0-438E-B021-EB25F74B9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941C4-54CD-491A-BD5D-0ECD5584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836BC-87CC-4534-8F20-F49B75995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4ED83-9084-461C-95C5-C255C2ED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7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D1B598-1B7D-4C2B-A447-3735E9532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57747-A93F-4880-B546-55B22FB98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74E5A-6762-468E-8969-FDAFA4B1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19629-5BC3-4ECC-889C-E8C404D4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1709-F626-4474-90DE-41DB95A5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1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33BB-B7A1-4566-9BF2-185ED081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9D22C-A89A-4E75-8187-3BA4E7D8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2100F-4A82-435F-BF91-76E73420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DDCF-B033-47EB-808B-4725B054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BE10B-B4A5-450C-8F18-0F10056D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0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B2E1-876A-4BD0-9AE2-B4A77600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DE462-99D5-42DD-9E4F-81D5BA6F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38F67-00D0-4567-87CF-CF64A60C3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B18EA-C98B-4FBE-A6A2-DD2E82D0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F0B5D-742C-4594-BCE2-691FD40AB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3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AD2E-7791-409A-B0DF-50CCCE2D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33FE6-14E2-4BEC-B51B-41ACD9632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1A945-0A16-44D4-844C-B3F9B4BB7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1286D-B384-4C09-8584-BF21432F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ADC69-B145-4715-931F-21F6BD6B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3AF67-18C9-4491-A3DC-5BE67BCA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6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8F0B-DDCE-4BA6-98DD-FAA7AC33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01F5E-C0DC-41AE-B75D-9F2DD5692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96A82-75D7-4765-8A7A-C4EC73318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7A1A6-6C3A-45CF-9815-90456603F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CDEE91-FB7B-4E6C-8E96-EE85A6968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E8553-7C3D-43D1-BD01-2C3551AE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52E1E-94C6-4D69-A9CB-11889B42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FF5402-5A72-4491-B8D3-13EC7C1C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6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1323-6795-4C73-A623-EFDF6871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DB91-FA7A-4595-88BF-94845EF4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BEE16-2E89-44F2-AD08-7BE1ED27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FF3ED-A1AA-4C6B-8114-C4FED8B0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8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C134F-E1FB-4889-95D8-548BAD7ED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2D83C-DF33-4FCF-9F12-A91BE5BC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69898-B6CF-4876-9F9B-4A27E5B9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5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0AFA-D37C-4A24-9AAF-2DDA7653E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593AD-7F69-44E9-AD73-5F7F8909A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AD601-AFB6-4825-8359-4964579A9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1373F-7EAD-4A2D-84F8-9552B316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D58DA-2136-44CE-B24D-264922F0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71817-B9AE-4579-B90D-D618769A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5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F904-51E6-49B4-BBA6-E7C1741CB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D7708-8F44-40C6-9A75-E90D3E271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E641B-1EED-4133-B4FF-90E5A8965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67776-6559-417A-B6A8-5A326713C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7E884-6976-4995-AA4B-3BFB9C3E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3AE68-A2D6-4508-B7A5-4DD5F627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39342-E406-41F1-B835-AB310508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3B4AF-FCA1-4C76-9EDF-8D3A807D2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D8D5A-8B35-40FC-8711-9740F6CB4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7AAE7-5E0F-4FDF-85CA-087B185EB31F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09208-95EE-4EC9-9138-354CB4039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D0F68-80F4-4929-9A69-5C032E9F3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8C29E-84DF-46DE-A984-3EE0FE45E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2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_video_2_Trim">
            <a:hlinkClick r:id="" action="ppaction://media"/>
            <a:extLst>
              <a:ext uri="{FF2B5EF4-FFF2-40B4-BE49-F238E27FC236}">
                <a16:creationId xmlns:a16="http://schemas.microsoft.com/office/drawing/2014/main" id="{D6EC52AA-2DE9-4D28-A2E8-04CC7C76C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8357F-2645-4F09-877F-27D850358E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283" b="92848" l="0" r="98706">
                        <a14:foregroundMark x1="28340" y1="45333" x2="15022" y2="54869"/>
                        <a14:foregroundMark x1="28174" y1="45452" x2="28340" y2="45333"/>
                        <a14:foregroundMark x1="15022" y1="54869" x2="10248" y2="56040"/>
                        <a14:foregroundMark x1="10248" y1="56040" x2="0" y2="53333"/>
                        <a14:foregroundMark x1="14266" y1="39434" x2="19113" y2="40493"/>
                        <a14:foregroundMark x1="24622" y1="41697" x2="27508" y2="46222"/>
                        <a14:foregroundMark x1="27508" y1="46222" x2="21980" y2="57576"/>
                        <a14:foregroundMark x1="21980" y1="57576" x2="620" y2="70343"/>
                        <a14:foregroundMark x1="620" y1="70343" x2="593" y2="71071"/>
                        <a14:foregroundMark x1="374" y1="21613" x2="1268" y2="41212"/>
                        <a14:foregroundMark x1="1268" y1="41212" x2="4531" y2="45172"/>
                        <a14:foregroundMark x1="4531" y1="45172" x2="8792" y2="45697"/>
                        <a14:foregroundMark x1="8792" y1="45697" x2="15291" y2="55394"/>
                        <a14:foregroundMark x1="15291" y1="55394" x2="18285" y2="55111"/>
                        <a14:foregroundMark x1="8441" y1="81091" x2="38080" y2="87354"/>
                        <a14:foregroundMark x1="38080" y1="87354" x2="43824" y2="85818"/>
                        <a14:foregroundMark x1="43824" y1="85818" x2="53695" y2="79071"/>
                        <a14:foregroundMark x1="53695" y1="79071" x2="59763" y2="78788"/>
                        <a14:foregroundMark x1="59763" y1="78788" x2="98813" y2="52646"/>
                        <a14:foregroundMark x1="98813" y1="52646" x2="98786" y2="53333"/>
                        <a14:foregroundMark x1="9951" y1="65616" x2="18662" y2="84727"/>
                        <a14:foregroundMark x1="18662" y1="84727" x2="19337" y2="85455"/>
                        <a14:foregroundMark x1="458" y1="85657" x2="16559" y2="84687"/>
                        <a14:foregroundMark x1="16559" y1="84687" x2="29153" y2="80323"/>
                        <a14:foregroundMark x1="29153" y1="80323" x2="32497" y2="75838"/>
                        <a14:foregroundMark x1="32497" y1="75838" x2="33603" y2="62545"/>
                        <a14:foregroundMark x1="33603" y1="62545" x2="31526" y2="56162"/>
                        <a14:foregroundMark x1="31526" y1="56162" x2="7497" y2="65293"/>
                        <a14:foregroundMark x1="7497" y1="65293" x2="3857" y2="69455"/>
                        <a14:foregroundMark x1="3857" y1="69455" x2="2589" y2="75152"/>
                        <a14:foregroundMark x1="2589" y1="75152" x2="3749" y2="86343"/>
                        <a14:foregroundMark x1="1753" y1="91273" x2="1753" y2="91273"/>
                        <a14:foregroundMark x1="809" y1="91798" x2="23058" y2="88929"/>
                        <a14:foregroundMark x1="23058" y1="88929" x2="28047" y2="90869"/>
                        <a14:foregroundMark x1="28047" y1="90869" x2="34790" y2="89576"/>
                        <a14:foregroundMark x1="34790" y1="89576" x2="38916" y2="90020"/>
                        <a14:foregroundMark x1="38916" y1="90020" x2="45739" y2="88242"/>
                        <a14:foregroundMark x1="45739" y1="88242" x2="55556" y2="90263"/>
                        <a14:foregroundMark x1="55556" y1="90263" x2="66208" y2="89980"/>
                        <a14:foregroundMark x1="66208" y1="89980" x2="67395" y2="90222"/>
                        <a14:foregroundMark x1="6203" y1="92323" x2="19391" y2="90384"/>
                        <a14:foregroundMark x1="19391" y1="90384" x2="28830" y2="90909"/>
                        <a14:foregroundMark x1="28830" y1="90909" x2="45119" y2="89051"/>
                        <a14:foregroundMark x1="45119" y1="89051" x2="56526" y2="89859"/>
                        <a14:foregroundMark x1="56526" y1="89859" x2="60841" y2="89253"/>
                        <a14:foregroundMark x1="60841" y1="89253" x2="68986" y2="91475"/>
                        <a14:foregroundMark x1="68986" y1="91475" x2="80636" y2="88808"/>
                        <a14:foregroundMark x1="80636" y1="88808" x2="91909" y2="90990"/>
                        <a14:foregroundMark x1="91909" y1="90990" x2="96117" y2="88970"/>
                        <a14:foregroundMark x1="96117" y1="88970" x2="99434" y2="82101"/>
                        <a14:foregroundMark x1="99434" y1="82101" x2="99245" y2="71475"/>
                        <a14:foregroundMark x1="99245" y1="71475" x2="94903" y2="68162"/>
                        <a14:foregroundMark x1="94903" y1="68162" x2="74029" y2="61051"/>
                        <a14:foregroundMark x1="74029" y1="61051" x2="65480" y2="74626"/>
                        <a14:foregroundMark x1="58400" y1="97683" x2="58220" y2="98269"/>
                        <a14:foregroundMark x1="65480" y1="74626" x2="60170" y2="91920"/>
                        <a14:foregroundMark x1="63634" y1="97238" x2="65561" y2="98303"/>
                        <a14:foregroundMark x1="62200" y1="96445" x2="63031" y2="96904"/>
                        <a14:foregroundMark x1="65561" y1="98303" x2="69655" y2="97223"/>
                        <a14:foregroundMark x1="77312" y1="92001" x2="78290" y2="85535"/>
                        <a14:foregroundMark x1="78290" y1="85535" x2="82282" y2="80525"/>
                        <a14:foregroundMark x1="82282" y1="80525" x2="81688" y2="75475"/>
                        <a14:foregroundMark x1="18393" y1="57010" x2="19364" y2="63152"/>
                        <a14:foregroundMark x1="19364" y1="63152" x2="22546" y2="68000"/>
                        <a14:foregroundMark x1="22546" y1="68000" x2="30475" y2="63152"/>
                        <a14:foregroundMark x1="30475" y1="63152" x2="36408" y2="56929"/>
                        <a14:foregroundMark x1="36408" y1="56929" x2="31311" y2="53899"/>
                        <a14:foregroundMark x1="31311" y1="53899" x2="17880" y2="52444"/>
                        <a14:foregroundMark x1="17880" y1="52444" x2="19067" y2="58747"/>
                        <a14:foregroundMark x1="19067" y1="58747" x2="18635" y2="61576"/>
                        <a14:foregroundMark x1="701" y1="21010" x2="8257" y2="26519"/>
                        <a14:foregroundMark x1="13436" y1="38669" x2="13700" y2="42545"/>
                        <a14:foregroundMark x1="13263" y1="36113" x2="13474" y2="39228"/>
                        <a14:foregroundMark x1="13700" y1="42545" x2="8873" y2="45091"/>
                        <a14:foregroundMark x1="8873" y1="45091" x2="4746" y2="41899"/>
                        <a14:foregroundMark x1="4746" y1="41899" x2="1375" y2="36525"/>
                        <a14:foregroundMark x1="1375" y1="36525" x2="0" y2="24808"/>
                        <a14:foregroundMark x1="0" y1="24808" x2="534" y2="20766"/>
                        <a14:foregroundMark x1="19579" y1="60202" x2="20739" y2="60364"/>
                        <a14:foregroundMark x1="14536" y1="56848" x2="32659" y2="59071"/>
                        <a14:foregroundMark x1="32659" y1="59071" x2="31284" y2="64970"/>
                        <a14:foregroundMark x1="31284" y1="64970" x2="25863" y2="68606"/>
                        <a14:foregroundMark x1="25863" y1="68606" x2="20631" y2="69293"/>
                        <a14:foregroundMark x1="20631" y1="69293" x2="19229" y2="63152"/>
                        <a14:foregroundMark x1="19229" y1="63152" x2="19229" y2="57212"/>
                        <a14:foregroundMark x1="15129" y1="60727" x2="19930" y2="53899"/>
                        <a14:foregroundMark x1="19930" y1="53899" x2="24218" y2="52121"/>
                        <a14:foregroundMark x1="24218" y1="52121" x2="28991" y2="63152"/>
                        <a14:foregroundMark x1="28991" y1="63152" x2="25431" y2="71960"/>
                        <a14:foregroundMark x1="25431" y1="71960" x2="21090" y2="73172"/>
                        <a14:foregroundMark x1="16532" y1="65293" x2="28830" y2="60202"/>
                        <a14:foregroundMark x1="22141" y1="69657" x2="22141" y2="69333"/>
                        <a14:foregroundMark x1="4099" y1="37172" x2="7848" y2="32283"/>
                        <a14:foregroundMark x1="7848" y1="32283" x2="7848" y2="32283"/>
                        <a14:foregroundMark x1="7956" y1="32081" x2="7255" y2="34020"/>
                        <a14:foregroundMark x1="7740" y1="45980" x2="9493" y2="38424"/>
                        <a14:foregroundMark x1="9493" y1="38424" x2="9493" y2="38424"/>
                        <a14:foregroundMark x1="9493" y1="38424" x2="10545" y2="36323"/>
                        <a14:foregroundMark x1="17552" y1="35184" x2="19081" y2="39351"/>
                        <a14:foregroundMark x1="85261" y1="41613" x2="86414" y2="40989"/>
                        <a14:foregroundMark x1="87648" y1="43313" x2="85895" y2="41737"/>
                        <a14:foregroundMark x1="86597" y1="42788" x2="86138" y2="41737"/>
                        <a14:foregroundMark x1="86246" y1="42182" x2="87114" y2="41597"/>
                        <a14:foregroundMark x1="22735" y1="39960" x2="22843" y2="40040"/>
                        <a14:foregroundMark x1="22896" y1="39273" x2="22896" y2="39273"/>
                        <a14:foregroundMark x1="17557" y1="35596" x2="15129" y2="36646"/>
                        <a14:foregroundMark x1="16397" y1="35354" x2="16397" y2="35354"/>
                        <a14:foregroundMark x1="15453" y1="35717" x2="15453" y2="35717"/>
                        <a14:foregroundMark x1="14887" y1="35798" x2="14887" y2="35798"/>
                        <a14:foregroundMark x1="16208" y1="34990" x2="16208" y2="34990"/>
                        <a14:foregroundMark x1="14833" y1="38061" x2="14833" y2="38061"/>
                        <a14:foregroundMark x1="20982" y1="41091" x2="20982" y2="41091"/>
                        <a14:foregroundMark x1="22977" y1="41010" x2="22977" y2="41010"/>
                        <a14:foregroundMark x1="23247" y1="41818" x2="23247" y2="41818"/>
                        <a14:foregroundMark x1="23193" y1="41091" x2="23193" y2="41091"/>
                        <a14:foregroundMark x1="23382" y1="40242" x2="23382" y2="40242"/>
                        <a14:foregroundMark x1="23247" y1="40162" x2="23247" y2="40162"/>
                        <a14:foregroundMark x1="16936" y1="42020" x2="16936" y2="42020"/>
                        <a14:foregroundMark x1="16316" y1="42263" x2="16316" y2="42263"/>
                        <a14:foregroundMark x1="16478" y1="41939" x2="16478" y2="41939"/>
                        <a14:foregroundMark x1="16073" y1="40889" x2="16073" y2="40889"/>
                        <a14:foregroundMark x1="16855" y1="41697" x2="16855" y2="41697"/>
                        <a14:foregroundMark x1="16613" y1="42020" x2="16613" y2="42020"/>
                        <a14:foregroundMark x1="16613" y1="41939" x2="16613" y2="41939"/>
                        <a14:foregroundMark x1="16586" y1="41778" x2="16882" y2="41980"/>
                        <a14:backgroundMark x1="0" y1="92323" x2="8387" y2="93374"/>
                        <a14:backgroundMark x1="8387" y1="93374" x2="29315" y2="91798"/>
                        <a14:backgroundMark x1="29315" y1="91798" x2="33792" y2="91798"/>
                        <a14:backgroundMark x1="33792" y1="91798" x2="38296" y2="91717"/>
                        <a14:backgroundMark x1="38296" y1="91717" x2="60922" y2="92687"/>
                        <a14:backgroundMark x1="60922" y1="92687" x2="65345" y2="92485"/>
                        <a14:backgroundMark x1="65345" y1="92485" x2="83091" y2="92848"/>
                        <a14:backgroundMark x1="83091" y1="92848" x2="87433" y2="92687"/>
                        <a14:backgroundMark x1="87433" y1="92687" x2="99730" y2="92687"/>
                        <a14:backgroundMark x1="59304" y1="96727" x2="63376" y2="97778"/>
                        <a14:backgroundMark x1="63376" y1="97778" x2="60032" y2="94384"/>
                        <a14:backgroundMark x1="60032" y1="94384" x2="70011" y2="96525"/>
                        <a14:backgroundMark x1="70011" y1="96525" x2="74002" y2="96364"/>
                        <a14:backgroundMark x1="74002" y1="96364" x2="70200" y2="95111"/>
                        <a14:backgroundMark x1="61057" y1="96889" x2="58252" y2="93535"/>
                        <a14:backgroundMark x1="55771" y1="94949" x2="60599" y2="98303"/>
                        <a14:backgroundMark x1="56715" y1="94586" x2="60221" y2="95313"/>
                        <a14:backgroundMark x1="59169" y1="97253" x2="59655" y2="94263"/>
                        <a14:backgroundMark x1="58333" y1="95596" x2="61165" y2="95798"/>
                        <a14:backgroundMark x1="72627" y1="94828" x2="76564" y2="94424"/>
                        <a14:backgroundMark x1="76564" y1="94424" x2="76591" y2="94424"/>
                        <a14:backgroundMark x1="60059" y1="95152" x2="61300" y2="96566"/>
                        <a14:backgroundMark x1="73921" y1="96121" x2="75998" y2="93657"/>
                        <a14:backgroundMark x1="60787" y1="95798" x2="60572" y2="95717"/>
                        <a14:backgroundMark x1="60518" y1="95475" x2="62244" y2="96364"/>
                        <a14:backgroundMark x1="108" y1="19960" x2="4342" y2="20485"/>
                        <a14:backgroundMark x1="9014" y1="27793" x2="11246" y2="35515"/>
                        <a14:backgroundMark x1="11246" y1="35515" x2="13364" y2="34812"/>
                        <a14:backgroundMark x1="22778" y1="38901" x2="26456" y2="41212"/>
                        <a14:backgroundMark x1="18609" y1="36282" x2="21330" y2="37992"/>
                        <a14:backgroundMark x1="26456" y1="41212" x2="28020" y2="41414"/>
                        <a14:backgroundMark x1="701" y1="17535" x2="13673" y2="23677"/>
                        <a14:backgroundMark x1="13673" y1="23677" x2="22654" y2="33374"/>
                        <a14:backgroundMark x1="22654" y1="33374" x2="25674" y2="37818"/>
                        <a14:backgroundMark x1="25674" y1="37818" x2="26133" y2="41051"/>
                        <a14:backgroundMark x1="23786" y1="18222" x2="23328" y2="29293"/>
                        <a14:backgroundMark x1="23328" y1="29293" x2="23328" y2="29293"/>
                        <a14:backgroundMark x1="28479" y1="41737" x2="41073" y2="40687"/>
                        <a14:backgroundMark x1="41073" y1="40687" x2="49191" y2="41414"/>
                        <a14:backgroundMark x1="49191" y1="41414" x2="54612" y2="40929"/>
                        <a14:backgroundMark x1="54612" y1="40929" x2="58819" y2="40929"/>
                        <a14:backgroundMark x1="58819" y1="40929" x2="63026" y2="40889"/>
                        <a14:backgroundMark x1="63026" y1="40889" x2="75458" y2="45010"/>
                        <a14:backgroundMark x1="90163" y1="40569" x2="92584" y2="39838"/>
                        <a14:backgroundMark x1="75458" y1="45010" x2="83123" y2="42695"/>
                        <a14:backgroundMark x1="92584" y1="39838" x2="99676" y2="33778"/>
                        <a14:backgroundMark x1="99676" y1="33778" x2="99083" y2="13212"/>
                        <a14:backgroundMark x1="99083" y1="13212" x2="97977" y2="11717"/>
                        <a14:backgroundMark x1="8553" y1="23154" x2="14105" y2="31919"/>
                        <a14:backgroundMark x1="14105" y1="31919" x2="15129" y2="32283"/>
                        <a14:backgroundMark x1="23981" y1="38136" x2="29288" y2="39798"/>
                        <a14:backgroundMark x1="20388" y1="37010" x2="22468" y2="37661"/>
                        <a14:backgroundMark x1="28587" y1="39798" x2="28587" y2="39798"/>
                        <a14:backgroundMark x1="27427" y1="38222" x2="18986" y2="35071"/>
                        <a14:backgroundMark x1="18986" y1="35071" x2="18986" y2="35071"/>
                        <a14:backgroundMark x1="8303" y1="23551" x2="14975" y2="34129"/>
                        <a14:backgroundMark x1="9142" y1="23838" x2="12648" y2="32808"/>
                        <a14:backgroundMark x1="11246" y1="31030" x2="13134" y2="34020"/>
                        <a14:backgroundMark x1="12783" y1="25939" x2="9331" y2="22465"/>
                        <a14:backgroundMark x1="9331" y1="22465" x2="9142" y2="22101"/>
                        <a14:backgroundMark x1="3371" y1="20100" x2="944" y2="18909"/>
                        <a14:backgroundMark x1="12433" y1="24889" x2="9951" y2="19636"/>
                        <a14:backgroundMark x1="10653" y1="25253" x2="12783" y2="28242"/>
                        <a14:backgroundMark x1="108" y1="18909" x2="593" y2="19434"/>
                        <a14:backgroundMark x1="9601" y1="23475" x2="13242" y2="26828"/>
                        <a14:backgroundMark x1="13242" y1="26828" x2="12433" y2="22424"/>
                        <a14:backgroundMark x1="10086" y1="22949" x2="13835" y2="24525"/>
                        <a14:backgroundMark x1="12891" y1="25414" x2="9385" y2="27192"/>
                        <a14:backgroundMark x1="11839" y1="28040" x2="12783" y2="24727"/>
                        <a14:backgroundMark x1="14401" y1="29293" x2="12082" y2="27354"/>
                        <a14:backgroundMark x1="27643" y1="37697" x2="28830" y2="41576"/>
                        <a14:backgroundMark x1="4342" y1="20485" x2="9223" y2="25414"/>
                        <a14:backgroundMark x1="11974" y1="36444" x2="13026" y2="35677"/>
                        <a14:backgroundMark x1="8414" y1="25818" x2="8414" y2="25818"/>
                        <a14:backgroundMark x1="8145" y1="25980" x2="8145" y2="25980"/>
                        <a14:backgroundMark x1="8145" y1="26586" x2="8037" y2="25212"/>
                        <a14:backgroundMark x1="8279" y1="27556" x2="8279" y2="27556"/>
                        <a14:backgroundMark x1="8549" y1="27556" x2="8037" y2="25616"/>
                        <a14:backgroundMark x1="12756" y1="36848" x2="13943" y2="34263"/>
                        <a14:backgroundMark x1="18824" y1="38626" x2="22114" y2="38626"/>
                        <a14:backgroundMark x1="13296" y1="38020" x2="13943" y2="35071"/>
                        <a14:backgroundMark x1="13296" y1="37051" x2="13026" y2="35071"/>
                        <a14:backgroundMark x1="17772" y1="34263" x2="13943" y2="35879"/>
                        <a14:backgroundMark x1="13943" y1="35879" x2="13943" y2="36040"/>
                        <a14:backgroundMark x1="19202" y1="40202" x2="22114" y2="37051"/>
                        <a14:backgroundMark x1="19202" y1="40404" x2="19337" y2="38020"/>
                        <a14:backgroundMark x1="19337" y1="39798" x2="21305" y2="39394"/>
                        <a14:backgroundMark x1="21845" y1="38626" x2="21845" y2="38626"/>
                        <a14:backgroundMark x1="23409" y1="38222" x2="23409" y2="38222"/>
                        <a14:backgroundMark x1="23409" y1="38222" x2="23409" y2="38222"/>
                        <a14:backgroundMark x1="28425" y1="41778" x2="31472" y2="45697"/>
                        <a14:backgroundMark x1="31472" y1="45697" x2="39671" y2="46909"/>
                        <a14:backgroundMark x1="39671" y1="46909" x2="39213" y2="59717"/>
                        <a14:backgroundMark x1="39213" y1="59717" x2="38026" y2="66343"/>
                        <a14:backgroundMark x1="38026" y1="66343" x2="38296" y2="79030"/>
                        <a14:backgroundMark x1="38296" y1="79030" x2="42314" y2="78545"/>
                        <a14:backgroundMark x1="42314" y1="78545" x2="73085" y2="47960"/>
                        <a14:backgroundMark x1="73085" y1="47960" x2="70200" y2="43758"/>
                        <a14:backgroundMark x1="70200" y1="43758" x2="43986" y2="36121"/>
                        <a14:backgroundMark x1="43986" y1="36121" x2="28020" y2="41778"/>
                        <a14:backgroundMark x1="82902" y1="42545" x2="86354" y2="38990"/>
                        <a14:backgroundMark x1="86354" y1="38990" x2="82929" y2="42303"/>
                        <a14:backgroundMark x1="82929" y1="42303" x2="82902" y2="42949"/>
                        <a14:backgroundMark x1="86327" y1="40000" x2="89482" y2="39596"/>
                        <a14:backgroundMark x1="83954" y1="43152" x2="85787" y2="41374"/>
                        <a14:backgroundMark x1="86704" y1="40970" x2="86570" y2="41172"/>
                        <a14:backgroundMark x1="82632" y1="42747" x2="85275" y2="41576"/>
                        <a14:backgroundMark x1="87244" y1="41374" x2="86839" y2="40566"/>
                        <a14:backgroundMark x1="87487" y1="41778" x2="86704" y2="40768"/>
                        <a14:backgroundMark x1="87244" y1="40768" x2="87244" y2="40768"/>
                        <a14:backgroundMark x1="88296" y1="41172" x2="88296" y2="41172"/>
                        <a14:backgroundMark x1="88296" y1="39798" x2="88296" y2="39798"/>
                        <a14:backgroundMark x1="87756" y1="41172" x2="87756" y2="41172"/>
                        <a14:backgroundMark x1="29477" y1="45333" x2="29477" y2="45333"/>
                        <a14:backgroundMark x1="29072" y1="45697" x2="29072" y2="45697"/>
                        <a14:backgroundMark x1="29207" y1="45697" x2="29207" y2="45697"/>
                        <a14:backgroundMark x1="29207" y1="45697" x2="29207" y2="45697"/>
                        <a14:backgroundMark x1="29207" y1="45697" x2="29207" y2="45697"/>
                        <a14:backgroundMark x1="28937" y1="45697" x2="28937" y2="45697"/>
                        <a14:backgroundMark x1="28937" y1="45697" x2="28937" y2="45697"/>
                        <a14:backgroundMark x1="29072" y1="45333" x2="29072" y2="45333"/>
                        <a14:backgroundMark x1="29072" y1="45333" x2="29072" y2="45333"/>
                        <a14:backgroundMark x1="28937" y1="45333" x2="28937" y2="45333"/>
                        <a14:backgroundMark x1="28937" y1="45333" x2="28937" y2="45333"/>
                        <a14:backgroundMark x1="29207" y1="45333" x2="29072" y2="43152"/>
                        <a14:backgroundMark x1="29989" y1="44929" x2="30124" y2="43556"/>
                        <a14:backgroundMark x1="29342" y1="44727" x2="30529" y2="44727"/>
                        <a14:backgroundMark x1="135" y1="20889" x2="5663" y2="20889"/>
                        <a14:backgroundMark x1="32767" y1="19677" x2="37783" y2="29091"/>
                        <a14:backgroundMark x1="37783" y1="29091" x2="41289" y2="33253"/>
                        <a14:backgroundMark x1="41289" y1="33253" x2="66316" y2="41051"/>
                        <a14:backgroundMark x1="66316" y1="41051" x2="87433" y2="40000"/>
                        <a14:backgroundMark x1="87433" y1="40000" x2="92125" y2="34949"/>
                        <a14:backgroundMark x1="92125" y1="34949" x2="70200" y2="13616"/>
                        <a14:backgroundMark x1="70200" y1="13616" x2="40102" y2="13131"/>
                        <a14:backgroundMark x1="40102" y1="13131" x2="35868" y2="15152"/>
                        <a14:backgroundMark x1="35868" y1="15152" x2="32632" y2="18909"/>
                        <a14:backgroundMark x1="32632" y1="18909" x2="31446" y2="18909"/>
                        <a14:backgroundMark x1="23813" y1="37616" x2="26456" y2="39192"/>
                        <a14:backgroundMark x1="23544" y1="39596" x2="23544" y2="39596"/>
                        <a14:backgroundMark x1="23544" y1="38828" x2="23544" y2="38828"/>
                        <a14:backgroundMark x1="23409" y1="38424" x2="23409" y2="38424"/>
                        <a14:backgroundMark x1="23301" y1="39192" x2="23301" y2="39192"/>
                        <a14:backgroundMark x1="23301" y1="38626" x2="23301" y2="38626"/>
                        <a14:backgroundMark x1="13430" y1="38222" x2="13430" y2="38222"/>
                        <a14:backgroundMark x1="13430" y1="36848" x2="13430" y2="36848"/>
                        <a14:backgroundMark x1="13161" y1="36848" x2="13161" y2="36848"/>
                        <a14:backgroundMark x1="13161" y1="36848" x2="13161" y2="36848"/>
                        <a14:backgroundMark x1="63943" y1="26990" x2="63943" y2="26990"/>
                        <a14:backgroundMark x1="62379" y1="25980" x2="62379" y2="25980"/>
                        <a14:backgroundMark x1="61057" y1="25818" x2="61057" y2="25818"/>
                        <a14:backgroundMark x1="77373" y1="31111" x2="77373" y2="31111"/>
                        <a14:backgroundMark x1="78290" y1="31111" x2="78290" y2="31111"/>
                        <a14:backgroundMark x1="13430" y1="36121" x2="13134" y2="36242"/>
                        <a14:backgroundMark x1="12621" y1="37899" x2="12513" y2="34990"/>
                        <a14:backgroundMark x1="12729" y1="37535" x2="12783" y2="37374"/>
                        <a14:backgroundMark x1="13673" y1="36404" x2="13673" y2="36404"/>
                        <a14:backgroundMark x1="13323" y1="36566" x2="13323" y2="36566"/>
                        <a14:backgroundMark x1="13323" y1="36566" x2="13323" y2="36566"/>
                        <a14:backgroundMark x1="13323" y1="36566" x2="13323" y2="36566"/>
                        <a14:backgroundMark x1="13188" y1="37980" x2="13188" y2="37980"/>
                        <a14:backgroundMark x1="13188" y1="37535" x2="13188" y2="37535"/>
                        <a14:backgroundMark x1="23652" y1="39556" x2="24002" y2="39879"/>
                        <a14:backgroundMark x1="13538" y1="38667" x2="13538" y2="38667"/>
                        <a14:backgroundMark x1="13134" y1="38667" x2="13134" y2="38667"/>
                        <a14:backgroundMark x1="13673" y1="38586" x2="13673" y2="38586"/>
                        <a14:backgroundMark x1="24002" y1="41374" x2="24002" y2="41374"/>
                        <a14:backgroundMark x1="23894" y1="40687" x2="23894" y2="40687"/>
                        <a14:backgroundMark x1="23840" y1="40566" x2="23840" y2="40566"/>
                        <a14:backgroundMark x1="23732" y1="40485" x2="23732" y2="40485"/>
                        <a14:backgroundMark x1="24191" y1="41455" x2="24191" y2="41455"/>
                        <a14:backgroundMark x1="24299" y1="41455" x2="24299" y2="41455"/>
                        <a14:backgroundMark x1="13188" y1="38505" x2="13188" y2="38505"/>
                        <a14:backgroundMark x1="13323" y1="38667" x2="13323" y2="38667"/>
                        <a14:backgroundMark x1="13323" y1="38667" x2="13323" y2="38667"/>
                        <a14:backgroundMark x1="23732" y1="40485" x2="23732" y2="40485"/>
                        <a14:backgroundMark x1="23786" y1="39354" x2="23786" y2="39354"/>
                        <a14:backgroundMark x1="23840" y1="40566" x2="23840" y2="40566"/>
                        <a14:backgroundMark x1="23840" y1="40566" x2="23840" y2="40566"/>
                        <a14:backgroundMark x1="23732" y1="40323" x2="23732" y2="40323"/>
                        <a14:backgroundMark x1="23732" y1="40323" x2="23732" y2="40323"/>
                        <a14:backgroundMark x1="23732" y1="40040" x2="23732" y2="40040"/>
                        <a14:backgroundMark x1="23732" y1="40566" x2="23732" y2="40566"/>
                        <a14:backgroundMark x1="23732" y1="40485" x2="23732" y2="40485"/>
                        <a14:backgroundMark x1="23732" y1="40323" x2="23732" y2="40323"/>
                        <a14:backgroundMark x1="23544" y1="40162" x2="23544" y2="40162"/>
                        <a14:backgroundMark x1="23786" y1="40323" x2="23786" y2="40323"/>
                        <a14:backgroundMark x1="23786" y1="40323" x2="23786" y2="40323"/>
                        <a14:backgroundMark x1="13484" y1="38222" x2="13430" y2="38667"/>
                        <a14:backgroundMark x1="13376" y1="38505" x2="13376" y2="38505"/>
                        <a14:backgroundMark x1="13188" y1="38667" x2="13673" y2="38505"/>
                        <a14:backgroundMark x1="19525" y1="40323" x2="19525" y2="40323"/>
                        <a14:backgroundMark x1="19768" y1="40768" x2="19768" y2="40768"/>
                        <a14:backgroundMark x1="19660" y1="40768" x2="19660" y2="40768"/>
                        <a14:backgroundMark x1="19525" y1="40768" x2="19525" y2="40768"/>
                        <a14:backgroundMark x1="19525" y1="40848" x2="19525" y2="40848"/>
                        <a14:backgroundMark x1="18932" y1="39152" x2="18932" y2="39152"/>
                        <a14:backgroundMark x1="19175" y1="39475" x2="19175" y2="39475"/>
                        <a14:backgroundMark x1="19094" y1="39152" x2="19094" y2="39152"/>
                        <a14:backgroundMark x1="19094" y1="38667" x2="19094" y2="38667"/>
                        <a14:backgroundMark x1="19013" y1="39475" x2="19013" y2="39475"/>
                        <a14:backgroundMark x1="18797" y1="39152" x2="18797" y2="39152"/>
                        <a14:backgroundMark x1="18797" y1="38909" x2="18797" y2="38909"/>
                        <a14:backgroundMark x1="18878" y1="38909" x2="18878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942" b="28362"/>
          <a:stretch/>
        </p:blipFill>
        <p:spPr>
          <a:xfrm>
            <a:off x="0" y="2326105"/>
            <a:ext cx="12192000" cy="4531895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178992E4-8E6B-45ED-AA67-58BD2B99A5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9940675"/>
                  </p:ext>
                </p:extLst>
              </p:nvPr>
            </p:nvGraphicFramePr>
            <p:xfrm>
              <a:off x="1612740" y="4345309"/>
              <a:ext cx="2519008" cy="1416942"/>
            </p:xfrm>
            <a:graphic>
              <a:graphicData uri="http://schemas.microsoft.com/office/powerpoint/2016/sectionzoom">
                <psez:sectionZm>
                  <psez:sectionZmObj sectionId="{1A2E5FAA-C661-4D92-9A13-F019459AF3F4}">
                    <psez:zmPr id="{3CCC08FB-E060-4048-8E4E-DE236FAC49CB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9008" cy="14169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78992E4-8E6B-45ED-AA67-58BD2B99A5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2740" y="4345309"/>
                <a:ext cx="2519008" cy="1416942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33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293F3F-3392-49D5-A0B0-3E93633B3C55}"/>
              </a:ext>
            </a:extLst>
          </p:cNvPr>
          <p:cNvSpPr/>
          <p:nvPr/>
        </p:nvSpPr>
        <p:spPr>
          <a:xfrm>
            <a:off x="3153813" y="380956"/>
            <a:ext cx="5884375" cy="6096088"/>
          </a:xfrm>
          <a:prstGeom prst="ellipse">
            <a:avLst/>
          </a:prstGeom>
          <a:solidFill>
            <a:srgbClr val="638EB1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1" descr="Boot">
            <a:extLst>
              <a:ext uri="{FF2B5EF4-FFF2-40B4-BE49-F238E27FC236}">
                <a16:creationId xmlns:a16="http://schemas.microsoft.com/office/drawing/2014/main" id="{85FC2C40-8CCC-40C2-8B96-AB28819C52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3698" y="438148"/>
            <a:ext cx="3472434" cy="3472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06C71-F3D9-4511-8367-213DAC9A0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t="17821" r="9576"/>
          <a:stretch/>
        </p:blipFill>
        <p:spPr>
          <a:xfrm>
            <a:off x="-3268871" y="1100470"/>
            <a:ext cx="3013694" cy="4657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96B6F1-4AAB-4EB7-95E7-EDFA8276E9AA}"/>
              </a:ext>
            </a:extLst>
          </p:cNvPr>
          <p:cNvSpPr txBox="1"/>
          <p:nvPr/>
        </p:nvSpPr>
        <p:spPr>
          <a:xfrm>
            <a:off x="3421647" y="3157566"/>
            <a:ext cx="269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0F4A91-F78C-4532-B519-43F8AC3CD100}"/>
              </a:ext>
            </a:extLst>
          </p:cNvPr>
          <p:cNvSpPr txBox="1"/>
          <p:nvPr/>
        </p:nvSpPr>
        <p:spPr>
          <a:xfrm>
            <a:off x="6002330" y="3157566"/>
            <a:ext cx="269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A42E19-A28C-4D33-8E6A-ECAEDF7F1340}"/>
              </a:ext>
            </a:extLst>
          </p:cNvPr>
          <p:cNvSpPr txBox="1"/>
          <p:nvPr/>
        </p:nvSpPr>
        <p:spPr>
          <a:xfrm>
            <a:off x="6163847" y="7112830"/>
            <a:ext cx="2457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 some details here about your hiking trails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91FD676F-5394-4584-8043-FA507F42FD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150372"/>
                  </p:ext>
                </p:extLst>
              </p:nvPr>
            </p:nvGraphicFramePr>
            <p:xfrm>
              <a:off x="10511557" y="-2303714"/>
              <a:ext cx="4462577" cy="2510200"/>
            </p:xfrm>
            <a:graphic>
              <a:graphicData uri="http://schemas.microsoft.com/office/powerpoint/2016/sectionzoom">
                <psez:sectionZm>
                  <psez:sectionZmObj sectionId="{F6711957-665F-4753-A2E7-2C7F0D9B079F}">
                    <psez:zmPr id="{7D7837AF-7342-4E41-9063-37A71AB58313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2577" cy="25102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1FD676F-5394-4584-8043-FA507F42FD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11557" y="-2303714"/>
                <a:ext cx="4462577" cy="25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72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293F3F-3392-49D5-A0B0-3E93633B3C55}"/>
              </a:ext>
            </a:extLst>
          </p:cNvPr>
          <p:cNvSpPr/>
          <p:nvPr/>
        </p:nvSpPr>
        <p:spPr>
          <a:xfrm>
            <a:off x="3153813" y="380956"/>
            <a:ext cx="5884375" cy="6096088"/>
          </a:xfrm>
          <a:prstGeom prst="ellipse">
            <a:avLst/>
          </a:prstGeom>
          <a:solidFill>
            <a:srgbClr val="638EB1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0873F-40D2-441A-9F27-C7582BB791D4}"/>
              </a:ext>
            </a:extLst>
          </p:cNvPr>
          <p:cNvSpPr txBox="1"/>
          <p:nvPr/>
        </p:nvSpPr>
        <p:spPr>
          <a:xfrm>
            <a:off x="5959800" y="2834765"/>
            <a:ext cx="269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HIKING</a:t>
            </a:r>
          </a:p>
        </p:txBody>
      </p:sp>
      <p:pic>
        <p:nvPicPr>
          <p:cNvPr id="4" name="Graphic 1" descr="Boot">
            <a:extLst>
              <a:ext uri="{FF2B5EF4-FFF2-40B4-BE49-F238E27FC236}">
                <a16:creationId xmlns:a16="http://schemas.microsoft.com/office/drawing/2014/main" id="{85FC2C40-8CCC-40C2-8B96-AB28819C52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2881" y="967241"/>
            <a:ext cx="1960098" cy="2371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6BC07-FA27-4204-AA52-904C238A8317}"/>
              </a:ext>
            </a:extLst>
          </p:cNvPr>
          <p:cNvSpPr txBox="1"/>
          <p:nvPr/>
        </p:nvSpPr>
        <p:spPr>
          <a:xfrm>
            <a:off x="5959800" y="3540336"/>
            <a:ext cx="269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DDB76-9DE1-4CC1-8164-6017D3B09478}"/>
              </a:ext>
            </a:extLst>
          </p:cNvPr>
          <p:cNvSpPr txBox="1"/>
          <p:nvPr/>
        </p:nvSpPr>
        <p:spPr>
          <a:xfrm>
            <a:off x="6163847" y="4433426"/>
            <a:ext cx="2457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 some details here about your hiking trails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971588-F0C8-4BDB-9D81-AEE7CE2099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t="17821" r="9576"/>
          <a:stretch/>
        </p:blipFill>
        <p:spPr>
          <a:xfrm>
            <a:off x="2743199" y="1105787"/>
            <a:ext cx="3013694" cy="465706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73329E8A-400F-4486-B499-71E5083CE9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7575284"/>
                  </p:ext>
                </p:extLst>
              </p:nvPr>
            </p:nvGraphicFramePr>
            <p:xfrm>
              <a:off x="7353927" y="396707"/>
              <a:ext cx="4462577" cy="2510200"/>
            </p:xfrm>
            <a:graphic>
              <a:graphicData uri="http://schemas.microsoft.com/office/powerpoint/2016/sectionzoom">
                <psez:sectionZm>
                  <psez:sectionZmObj sectionId="{F6711957-665F-4753-A2E7-2C7F0D9B079F}">
                    <psez:zmPr id="{7D7837AF-7342-4E41-9063-37A71AB58313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2577" cy="25102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3329E8A-400F-4486-B499-71E5083CE9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3927" y="396707"/>
                <a:ext cx="4462577" cy="25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976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293F3F-3392-49D5-A0B0-3E93633B3C55}"/>
              </a:ext>
            </a:extLst>
          </p:cNvPr>
          <p:cNvSpPr/>
          <p:nvPr/>
        </p:nvSpPr>
        <p:spPr>
          <a:xfrm>
            <a:off x="3153813" y="380956"/>
            <a:ext cx="5884375" cy="6096088"/>
          </a:xfrm>
          <a:prstGeom prst="ellipse">
            <a:avLst/>
          </a:prstGeom>
          <a:solidFill>
            <a:srgbClr val="214D69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1" descr="Boot">
            <a:extLst>
              <a:ext uri="{FF2B5EF4-FFF2-40B4-BE49-F238E27FC236}">
                <a16:creationId xmlns:a16="http://schemas.microsoft.com/office/drawing/2014/main" id="{85FC2C40-8CCC-40C2-8B96-AB28819C52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288897" y="568774"/>
            <a:ext cx="3472434" cy="34724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0F4A91-F78C-4532-B519-43F8AC3CD100}"/>
              </a:ext>
            </a:extLst>
          </p:cNvPr>
          <p:cNvSpPr txBox="1"/>
          <p:nvPr/>
        </p:nvSpPr>
        <p:spPr>
          <a:xfrm>
            <a:off x="4563192" y="3380900"/>
            <a:ext cx="294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TRAIL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C8568-B795-4F53-9594-4207EF90B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385" y="839573"/>
            <a:ext cx="3463414" cy="5195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4CC1A-C3ED-4787-A285-7D80D1313B24}"/>
              </a:ext>
            </a:extLst>
          </p:cNvPr>
          <p:cNvSpPr txBox="1"/>
          <p:nvPr/>
        </p:nvSpPr>
        <p:spPr>
          <a:xfrm>
            <a:off x="3600234" y="7007625"/>
            <a:ext cx="2234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 some details here about trail 1.</a:t>
            </a:r>
          </a:p>
        </p:txBody>
      </p:sp>
    </p:spTree>
    <p:extLst>
      <p:ext uri="{BB962C8B-B14F-4D97-AF65-F5344CB8AC3E}">
        <p14:creationId xmlns:p14="http://schemas.microsoft.com/office/powerpoint/2010/main" val="197158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5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293F3F-3392-49D5-A0B0-3E93633B3C55}"/>
              </a:ext>
            </a:extLst>
          </p:cNvPr>
          <p:cNvSpPr/>
          <p:nvPr/>
        </p:nvSpPr>
        <p:spPr>
          <a:xfrm>
            <a:off x="3153813" y="380956"/>
            <a:ext cx="5884375" cy="6096088"/>
          </a:xfrm>
          <a:prstGeom prst="ellipse">
            <a:avLst/>
          </a:prstGeom>
          <a:solidFill>
            <a:srgbClr val="214D69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1" descr="Boot">
            <a:extLst>
              <a:ext uri="{FF2B5EF4-FFF2-40B4-BE49-F238E27FC236}">
                <a16:creationId xmlns:a16="http://schemas.microsoft.com/office/drawing/2014/main" id="{85FC2C40-8CCC-40C2-8B96-AB28819C52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532969" y="1423926"/>
            <a:ext cx="2371719" cy="2371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0F4A91-F78C-4532-B519-43F8AC3CD100}"/>
              </a:ext>
            </a:extLst>
          </p:cNvPr>
          <p:cNvSpPr txBox="1"/>
          <p:nvPr/>
        </p:nvSpPr>
        <p:spPr>
          <a:xfrm>
            <a:off x="3512856" y="3322842"/>
            <a:ext cx="2437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5564C-0479-4E3C-A40F-18B45D3763B7}"/>
              </a:ext>
            </a:extLst>
          </p:cNvPr>
          <p:cNvSpPr txBox="1"/>
          <p:nvPr/>
        </p:nvSpPr>
        <p:spPr>
          <a:xfrm>
            <a:off x="3600234" y="4135825"/>
            <a:ext cx="2234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Add some details here about trail 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A4185F-C9C6-43F2-B5E9-C1794DA7B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12" y="839573"/>
            <a:ext cx="3463414" cy="519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40</Words>
  <Application>Microsoft Office PowerPoint</Application>
  <PresentationFormat>Widescreen</PresentationFormat>
  <Paragraphs>10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shazaib ahmed</dc:creator>
  <cp:lastModifiedBy>shazaib ahmed</cp:lastModifiedBy>
  <cp:revision>55</cp:revision>
  <dcterms:created xsi:type="dcterms:W3CDTF">2020-08-05T07:01:27Z</dcterms:created>
  <dcterms:modified xsi:type="dcterms:W3CDTF">2020-08-07T05:45:05Z</dcterms:modified>
</cp:coreProperties>
</file>